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6" r:id="rId4"/>
    <p:sldId id="268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7" r:id="rId14"/>
    <p:sldId id="270" r:id="rId15"/>
    <p:sldId id="257" r:id="rId16"/>
    <p:sldId id="261" r:id="rId17"/>
    <p:sldId id="262" r:id="rId18"/>
    <p:sldId id="263" r:id="rId19"/>
    <p:sldId id="264" r:id="rId20"/>
    <p:sldId id="265" r:id="rId21"/>
    <p:sldId id="259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817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4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6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033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7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7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8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660AFC5-E8D7-40EC-91D1-D0B1AE24216A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91FB9F2-7898-4957-86E2-53185D4F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EE6F-2720-4F42-B7BF-CB1A447C6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Clothes Shop (OCS)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E93BC-F16A-486C-A7A6-2D7CF10453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bg-BG" dirty="0"/>
              <a:t>СИСТЕМА ЗА ПРОДАЖБА НА ДРЕХИ(СПОРТНИ)</a:t>
            </a:r>
          </a:p>
          <a:p>
            <a:r>
              <a:rPr lang="bg-BG" dirty="0"/>
              <a:t>ИЗРАБОТИЛИ: Славян Христов, Радослав Иванов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4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7995-3389-4F1E-9500-AF842505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(Home Page)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448841-38C4-43D5-9FD4-E45891A91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69" y="1828800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0619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C7B6-9AB6-43C3-8CFA-3B05FAAF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(Products Pages)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615A9E-11F3-41B5-ACD0-00787A7867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69" y="1828800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2821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3A71-86F4-484B-8301-1DC84F29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(Login/Register)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30B8333-5578-4A2C-BBFB-E241D3B957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69" y="1828800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2989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F363-3ED8-4394-B5E5-FCD5F317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ПОТРЕБИТЕЛСКИ ОТЗИВИ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FF83-3990-4C70-9D54-7C8F13C53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bg-BG" dirty="0"/>
              <a:t>При установените резултати от потребителските отзиви, може да се направи заключение, че средностатистическия човек(</a:t>
            </a:r>
            <a:r>
              <a:rPr lang="en-US" dirty="0"/>
              <a:t>Persona)</a:t>
            </a:r>
            <a:r>
              <a:rPr lang="bg-BG" dirty="0"/>
              <a:t> е:</a:t>
            </a:r>
          </a:p>
          <a:p>
            <a:pPr lvl="2"/>
            <a:r>
              <a:rPr lang="bg-BG" dirty="0"/>
              <a:t>22-35 годишен</a:t>
            </a:r>
          </a:p>
          <a:p>
            <a:pPr lvl="2"/>
            <a:r>
              <a:rPr lang="bg-BG" dirty="0"/>
              <a:t>Жена</a:t>
            </a:r>
          </a:p>
          <a:p>
            <a:pPr lvl="2"/>
            <a:r>
              <a:rPr lang="bg-BG" dirty="0"/>
              <a:t>Бегач</a:t>
            </a:r>
          </a:p>
          <a:p>
            <a:pPr lvl="2"/>
            <a:r>
              <a:rPr lang="bg-BG" dirty="0"/>
              <a:t>Посещава сайта вечерно време =&gt; 19:30</a:t>
            </a:r>
          </a:p>
          <a:p>
            <a:pPr lvl="2"/>
            <a:r>
              <a:rPr lang="bg-BG" dirty="0"/>
              <a:t>Любима марка дрехи =&gt; </a:t>
            </a:r>
            <a:r>
              <a:rPr lang="en-US" dirty="0"/>
              <a:t>Adidas</a:t>
            </a:r>
          </a:p>
          <a:p>
            <a:pPr lvl="2"/>
            <a:r>
              <a:rPr lang="bg-BG" dirty="0"/>
              <a:t>Оценява сайта с оценка 7 от 10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DB82E-7E56-49A6-87A9-50D9C5E57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5193" y="1828800"/>
            <a:ext cx="3883451" cy="4351338"/>
          </a:xfrm>
        </p:spPr>
      </p:pic>
    </p:spTree>
    <p:extLst>
      <p:ext uri="{BB962C8B-B14F-4D97-AF65-F5344CB8AC3E}">
        <p14:creationId xmlns:p14="http://schemas.microsoft.com/office/powerpoint/2010/main" val="6756248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0289-B2BA-44CE-9ACB-C357B8B4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58" y="0"/>
            <a:ext cx="9692640" cy="1325562"/>
          </a:xfrm>
        </p:spPr>
        <p:txBody>
          <a:bodyPr/>
          <a:lstStyle/>
          <a:p>
            <a:r>
              <a:rPr lang="en-US" dirty="0"/>
              <a:t>Storyboard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14280-D696-4012-9033-E9C595480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2" y="1512174"/>
            <a:ext cx="3496310" cy="3173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9150E-DBF4-4B61-91B3-5F743E95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57" y="236220"/>
            <a:ext cx="3495040" cy="3192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4412F-BE73-404E-8D3D-CD33E9273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68" y="1338470"/>
            <a:ext cx="3525520" cy="318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864F0-58D1-4101-B0DC-4E433569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67" y="3451225"/>
            <a:ext cx="3512820" cy="31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134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7C99E-3241-4442-85C4-B9B5662D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СРЕДСТВА ЗА РЕАЛИЗАЦИЯ</a:t>
            </a:r>
            <a:endParaRPr 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6ECA66E-00DE-4E48-A485-D51327C8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812" y="1815989"/>
            <a:ext cx="1764212" cy="11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" descr="Image Result For Css3 Icon - Css Logo Transparent Background, HD Png  Download - Full Size Transparent Png for free (#1937198) - PNGIX">
            <a:extLst>
              <a:ext uri="{FF2B5EF4-FFF2-40B4-BE49-F238E27FC236}">
                <a16:creationId xmlns:a16="http://schemas.microsoft.com/office/drawing/2014/main" id="{E68B7EA0-DC7D-4645-84A8-DCFCB2B1A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40" y="5158158"/>
            <a:ext cx="1240877" cy="13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69AC6-A199-4BFA-A125-BC6477E90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900" y="1937477"/>
            <a:ext cx="1136874" cy="1133257"/>
          </a:xfrm>
          <a:prstGeom prst="rect">
            <a:avLst/>
          </a:prstGeom>
        </p:spPr>
      </p:pic>
      <p:pic>
        <p:nvPicPr>
          <p:cNvPr id="1030" name="Picture 6" descr="Logo Html Html5 - Free image on Pixabay">
            <a:extLst>
              <a:ext uri="{FF2B5EF4-FFF2-40B4-BE49-F238E27FC236}">
                <a16:creationId xmlns:a16="http://schemas.microsoft.com/office/drawing/2014/main" id="{B9CAFD29-2277-4CDB-B0C8-8050BEA4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277" y="5059881"/>
            <a:ext cx="1559472" cy="15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0446F7-C02F-4D7D-B11B-87CC6596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9" y="2010523"/>
            <a:ext cx="1136874" cy="98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ravel Logo transparent PNG - StickPNG">
            <a:extLst>
              <a:ext uri="{FF2B5EF4-FFF2-40B4-BE49-F238E27FC236}">
                <a16:creationId xmlns:a16="http://schemas.microsoft.com/office/drawing/2014/main" id="{2CC1FCE2-8874-4C32-A747-A42BDF54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22" y="1887784"/>
            <a:ext cx="1201006" cy="12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HP Logo transparent PNG - StickPNG">
            <a:extLst>
              <a:ext uri="{FF2B5EF4-FFF2-40B4-BE49-F238E27FC236}">
                <a16:creationId xmlns:a16="http://schemas.microsoft.com/office/drawing/2014/main" id="{1F98420F-1753-4E8A-902E-10268526F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09" y="2104266"/>
            <a:ext cx="1456580" cy="76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[ Download - Logo - icon ] png svg">
            <a:extLst>
              <a:ext uri="{FF2B5EF4-FFF2-40B4-BE49-F238E27FC236}">
                <a16:creationId xmlns:a16="http://schemas.microsoft.com/office/drawing/2014/main" id="{7EE6CD81-B018-4402-AE83-A198B4FD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15" y="5059881"/>
            <a:ext cx="1583871" cy="158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 Logo PNG Transparent &amp;amp; SVG Vector - Freebie Supply">
            <a:extLst>
              <a:ext uri="{FF2B5EF4-FFF2-40B4-BE49-F238E27FC236}">
                <a16:creationId xmlns:a16="http://schemas.microsoft.com/office/drawing/2014/main" id="{CEC45002-C682-454B-AAAC-53CD1BA7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82" y="3147387"/>
            <a:ext cx="2547257" cy="19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it Logo transparent PNG - StickPNG">
            <a:extLst>
              <a:ext uri="{FF2B5EF4-FFF2-40B4-BE49-F238E27FC236}">
                <a16:creationId xmlns:a16="http://schemas.microsoft.com/office/drawing/2014/main" id="{77D50365-9B77-468E-86F7-4D5F2C9DC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028" y="3438309"/>
            <a:ext cx="1139969" cy="113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ma Logo PNG Transparent &amp;amp; SVG Vector - Freebie Supply">
            <a:extLst>
              <a:ext uri="{FF2B5EF4-FFF2-40B4-BE49-F238E27FC236}">
                <a16:creationId xmlns:a16="http://schemas.microsoft.com/office/drawing/2014/main" id="{0295352F-BB0D-4ED2-9881-BCC15A45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763" y="3429000"/>
            <a:ext cx="88401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8675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BFCB-9589-4D10-9CF2-CDA70B49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КРАЕН ПРОДУКТ (</a:t>
            </a:r>
            <a:r>
              <a:rPr lang="en-US" dirty="0"/>
              <a:t>Home Page)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81521-C3E1-4E31-91F2-9D9699AB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15" y="2051628"/>
            <a:ext cx="6938865" cy="3427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35D1B-63C9-4D23-9598-4D6EE40B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616" y="2051628"/>
            <a:ext cx="3242896" cy="41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474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1D6A-9FF8-431A-83DA-55402023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КРАЕН ПРОДУКТ (</a:t>
            </a:r>
            <a:r>
              <a:rPr lang="en-US" dirty="0"/>
              <a:t>Login Page)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31B2B-46AA-47DC-8869-9C277A0C8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4" y="2106188"/>
            <a:ext cx="8870301" cy="43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19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68D2-7F61-4333-BEBA-1A2B264B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КРАЕН ПРОДУКТ (</a:t>
            </a:r>
            <a:r>
              <a:rPr lang="en-US" dirty="0"/>
              <a:t>Register Page)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0A4F8-3665-4EA2-9AB0-ABA17655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1931790"/>
            <a:ext cx="9178212" cy="45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422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BD0B-5F4E-4F48-8E70-ACFC580C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КРАЕН ПРОДУКТ (</a:t>
            </a:r>
            <a:r>
              <a:rPr lang="en-US" dirty="0"/>
              <a:t>Women’s Products)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13516-20A4-4731-96B0-51762EE4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0" y="1853509"/>
            <a:ext cx="9549198" cy="46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244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180F-4BC0-4C64-B001-D8B37EED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ЕКИП И РОЛИ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E1E78-FF0F-4BB0-9CDA-1D61E966F6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bg-BG" dirty="0"/>
              <a:t>Славян Христов – разработчик, </a:t>
            </a:r>
            <a:r>
              <a:rPr lang="en-US" dirty="0"/>
              <a:t>Front-End </a:t>
            </a:r>
            <a:r>
              <a:rPr lang="bg-BG" dirty="0"/>
              <a:t>и</a:t>
            </a:r>
            <a:r>
              <a:rPr lang="en-US" dirty="0"/>
              <a:t> Back-End, </a:t>
            </a:r>
            <a:r>
              <a:rPr lang="bg-BG" dirty="0"/>
              <a:t>тестер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313ED0-8525-4230-B0D8-B206DE2D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9568" y="1828799"/>
            <a:ext cx="4480560" cy="435133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bg-BG" dirty="0"/>
              <a:t>Радослав Иванов – дизайнер, тестер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38047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5CBA-EE45-493D-93D3-B49638A3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КРАЕН ПРОДУКТ (</a:t>
            </a:r>
            <a:r>
              <a:rPr lang="en-US" dirty="0"/>
              <a:t>Product Details)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E6401-4458-452F-A004-0B2528C59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2" y="2248837"/>
            <a:ext cx="7253982" cy="3536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D5A32-FEBB-4AF1-A911-D0AF8530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054" y="1933918"/>
            <a:ext cx="3766482" cy="43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890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9C5A-6CFB-44CD-B88F-A1149B92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Възможни бъдещи подобрения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B540-803F-426C-9D08-D40FBCA00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sz="1800" dirty="0"/>
              <a:t>Усъвършенстване на функционалността за филтриране на продукти в системата.</a:t>
            </a:r>
          </a:p>
          <a:p>
            <a:pPr marL="274320" lvl="1" indent="0">
              <a:buNone/>
            </a:pPr>
            <a:endParaRPr lang="bg-BG" sz="1800" dirty="0"/>
          </a:p>
          <a:p>
            <a:pPr lvl="1"/>
            <a:r>
              <a:rPr lang="bg-BG" sz="1800" dirty="0"/>
              <a:t>Добавяне на количка за продукти, които потребителят желае да закупи.</a:t>
            </a:r>
          </a:p>
          <a:p>
            <a:pPr marL="274320" lvl="1" indent="0">
              <a:buNone/>
            </a:pPr>
            <a:endParaRPr lang="bg-BG" sz="1800" dirty="0"/>
          </a:p>
          <a:p>
            <a:pPr lvl="1"/>
            <a:r>
              <a:rPr lang="bg-BG" sz="1800" dirty="0"/>
              <a:t>Добавяне на колекция, която ще съдържа продукти, които дадения потребител ще хареса според интересите му.</a:t>
            </a:r>
          </a:p>
          <a:p>
            <a:pPr marL="274320" lvl="1" indent="0">
              <a:buNone/>
            </a:pPr>
            <a:endParaRPr lang="bg-BG" sz="1800" dirty="0"/>
          </a:p>
          <a:p>
            <a:pPr lvl="1"/>
            <a:r>
              <a:rPr lang="bg-BG" sz="1800" dirty="0"/>
              <a:t>Имплементиране на функционалност, която създава отстъпки на продукти за регистрирани потребители.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311090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30DC4A-018F-4034-A104-E1084F055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bg-BG" dirty="0"/>
              <a:t>Благодарим за вниманието </a:t>
            </a:r>
            <a:r>
              <a:rPr lang="bg-BG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145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0C5D-E95C-4E9E-918B-6E66E140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ОПИСАНИЕ НА ПРОЕКТА И </a:t>
            </a:r>
            <a:r>
              <a:rPr lang="en-US" dirty="0"/>
              <a:t>USE CASE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7583B-C9AB-4E59-8A8A-F3C51C5D7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bg-BG" dirty="0"/>
              <a:t>Уеб система, която представлява примерен уебсайт за онлайн магазин за спортни дрехи.</a:t>
            </a:r>
          </a:p>
          <a:p>
            <a:pPr lvl="1"/>
            <a:r>
              <a:rPr lang="bg-BG" dirty="0"/>
              <a:t>Системата позволява на потребител да се:</a:t>
            </a:r>
          </a:p>
          <a:p>
            <a:pPr lvl="2"/>
            <a:r>
              <a:rPr lang="bg-BG" dirty="0"/>
              <a:t>Регистрира</a:t>
            </a:r>
          </a:p>
          <a:p>
            <a:pPr lvl="2"/>
            <a:r>
              <a:rPr lang="bg-BG" dirty="0"/>
              <a:t>Логне (</a:t>
            </a:r>
            <a:r>
              <a:rPr lang="en-US" dirty="0"/>
              <a:t>Login)</a:t>
            </a:r>
            <a:endParaRPr lang="bg-BG" dirty="0"/>
          </a:p>
          <a:p>
            <a:pPr lvl="2"/>
            <a:r>
              <a:rPr lang="bg-BG" dirty="0"/>
              <a:t>Да преглежда продукти за мъже</a:t>
            </a:r>
          </a:p>
          <a:p>
            <a:pPr lvl="2"/>
            <a:r>
              <a:rPr lang="bg-BG" dirty="0"/>
              <a:t>Да преглежда продукти за жени</a:t>
            </a:r>
          </a:p>
          <a:p>
            <a:pPr lvl="2"/>
            <a:r>
              <a:rPr lang="bg-BG" dirty="0"/>
              <a:t>Да филтрира продукти по даден критерии</a:t>
            </a:r>
          </a:p>
          <a:p>
            <a:pPr lvl="2"/>
            <a:r>
              <a:rPr lang="bg-BG" dirty="0"/>
              <a:t>Позволява преглед на всички детайли за избран продукт</a:t>
            </a:r>
          </a:p>
          <a:p>
            <a:pPr lvl="2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8AB333-D87F-4061-9665-7574B8CEB4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1940" y="1828800"/>
            <a:ext cx="5300581" cy="4133461"/>
          </a:xfrm>
        </p:spPr>
      </p:pic>
    </p:spTree>
    <p:extLst>
      <p:ext uri="{BB962C8B-B14F-4D97-AF65-F5344CB8AC3E}">
        <p14:creationId xmlns:p14="http://schemas.microsoft.com/office/powerpoint/2010/main" val="40595491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F7DF6D-7CD3-4B64-966E-925D4A0B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C2AE6A-7CDF-4212-BB6E-734ABD885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348" y="2108077"/>
            <a:ext cx="9895277" cy="26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418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823B-32DE-4D7C-B77A-0F2B8350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 (ERD)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2F14C7-214F-445C-A244-8DBD3BC94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147" y="1691322"/>
            <a:ext cx="7772400" cy="50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869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4C2B-EF46-4681-85BB-A15C0D09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Flow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6C9C31-D7FC-49F8-9999-9C29969E69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93" y="2160925"/>
            <a:ext cx="8839295" cy="379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047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1109-FA70-48B5-AE0A-5171EC3A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D824D9-C1E5-4F2F-BA94-C9F5E739D4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28" y="1827217"/>
            <a:ext cx="7358348" cy="466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963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ECE1-0B9F-4569-8701-F3A9CAED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Journey Map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6E631A-85FE-4D54-B524-03B970F79A3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9" y="2006081"/>
            <a:ext cx="5830506" cy="34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473D702-7A2C-48F9-8D9C-83A4B8CA4B5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06081"/>
            <a:ext cx="5126555" cy="335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843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B739CD-E655-44BA-84B7-D4A61B9B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Page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646040-C853-46D1-A04F-E6413D68B6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2" y="1828800"/>
            <a:ext cx="7108042" cy="452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637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153</TotalTime>
  <Words>268</Words>
  <Application>Microsoft Office PowerPoint</Application>
  <PresentationFormat>Widescreen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Schoolbook</vt:lpstr>
      <vt:lpstr>Wingdings 2</vt:lpstr>
      <vt:lpstr>View</vt:lpstr>
      <vt:lpstr>Online Clothes Shop (OCS)</vt:lpstr>
      <vt:lpstr>ЕКИП И РОЛИ</vt:lpstr>
      <vt:lpstr>ОПИСАНИЕ НА ПРОЕКТА И USE CASE DIAGRAM</vt:lpstr>
      <vt:lpstr>SITEMAP</vt:lpstr>
      <vt:lpstr>ENTITY RELATIONSHIP DIAGRAM (ERD)</vt:lpstr>
      <vt:lpstr>User Flow</vt:lpstr>
      <vt:lpstr>User Persona</vt:lpstr>
      <vt:lpstr>Journey Map</vt:lpstr>
      <vt:lpstr>Core Page</vt:lpstr>
      <vt:lpstr>Wireframe (Home Page)</vt:lpstr>
      <vt:lpstr>Wireframe (Products Pages)</vt:lpstr>
      <vt:lpstr>Wireframe (Login/Register)</vt:lpstr>
      <vt:lpstr>ПОТРЕБИТЕЛСКИ ОТЗИВИ</vt:lpstr>
      <vt:lpstr>Storyboard</vt:lpstr>
      <vt:lpstr>СРЕДСТВА ЗА РЕАЛИЗАЦИЯ</vt:lpstr>
      <vt:lpstr>КРАЕН ПРОДУКТ (Home Page)</vt:lpstr>
      <vt:lpstr>КРАЕН ПРОДУКТ (Login Page)</vt:lpstr>
      <vt:lpstr>КРАЕН ПРОДУКТ (Register Page)</vt:lpstr>
      <vt:lpstr>КРАЕН ПРОДУКТ (Women’s Products)</vt:lpstr>
      <vt:lpstr>КРАЕН ПРОДУКТ (Product Details)</vt:lpstr>
      <vt:lpstr>Възможни бъдещи подобрения</vt:lpstr>
      <vt:lpstr>Благодарим за вниманието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Clothes Shop (OCS)</dc:title>
  <dc:creator>slavqnhristov@gmail.com</dc:creator>
  <cp:lastModifiedBy>slavqnhristov@gmail.com</cp:lastModifiedBy>
  <cp:revision>8</cp:revision>
  <dcterms:created xsi:type="dcterms:W3CDTF">2022-01-09T15:35:44Z</dcterms:created>
  <dcterms:modified xsi:type="dcterms:W3CDTF">2022-01-14T12:20:19Z</dcterms:modified>
</cp:coreProperties>
</file>